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5C62E9-D0D4-4C5D-A6F5-4CABFA7650C5}" v="63" dt="2024-11-19T05:18:44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26316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5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737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944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512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11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777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524223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15292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00742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24242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80483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7265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45801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70865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4750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55231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1197A87-718E-4433-B1D1-0E6A7A56E879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0244-D087-4406-8F31-D20446F307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279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C83A-239C-2882-B592-A3003297C3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Impression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45E91-BAFD-6C56-EA51-43BBAD839B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62216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808-920C-126C-94B3-0E97D548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Appearance Management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1C492-5DCD-549B-2C96-F1CF44A5E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55" y="2465823"/>
            <a:ext cx="4060722" cy="3374538"/>
          </a:xfrm>
        </p:spPr>
      </p:pic>
    </p:spTree>
    <p:extLst>
      <p:ext uri="{BB962C8B-B14F-4D97-AF65-F5344CB8AC3E}">
        <p14:creationId xmlns:p14="http://schemas.microsoft.com/office/powerpoint/2010/main" val="133001932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96FE-E026-EA7A-FF8F-A07063A1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Dress Your Part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A6E26-CD73-4D9F-F2C1-25DB24C28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culture company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7A8DBF-E167-2139-59A8-30379EFB25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94" y="3123406"/>
            <a:ext cx="3781425" cy="25241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B93FC-979B-DE7A-B4F3-D782FBA66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Corporate company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F71249-2732-D5CB-7FFD-FF105CC246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31" y="3271044"/>
            <a:ext cx="3038475" cy="2228850"/>
          </a:xfrm>
        </p:spPr>
      </p:pic>
    </p:spTree>
    <p:extLst>
      <p:ext uri="{BB962C8B-B14F-4D97-AF65-F5344CB8AC3E}">
        <p14:creationId xmlns:p14="http://schemas.microsoft.com/office/powerpoint/2010/main" val="202859236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54CB0-AB9B-6A6C-887B-575AF8385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Dress where it fits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F4F1F-9568-E015-F4D7-4CE304811F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742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3414B-33DC-4D23-36A7-420BCFA3D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76" y="0"/>
            <a:ext cx="9299992" cy="673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81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8DC8-F7B2-1845-BF62-A451DFF8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creates good impression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D2BB9-9086-8481-C4F5-42ECE3C14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97" y="2988468"/>
            <a:ext cx="4230803" cy="3176357"/>
          </a:xfrm>
        </p:spPr>
      </p:pic>
    </p:spTree>
    <p:extLst>
      <p:ext uri="{BB962C8B-B14F-4D97-AF65-F5344CB8AC3E}">
        <p14:creationId xmlns:p14="http://schemas.microsoft.com/office/powerpoint/2010/main" val="436383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6F06-A5FE-6DC6-0E3C-1E21FA1F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also create good impression in proper manner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07F69-3CC7-5425-D27F-365A73350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84" y="2986931"/>
            <a:ext cx="4134157" cy="3569715"/>
          </a:xfrm>
        </p:spPr>
      </p:pic>
    </p:spTree>
    <p:extLst>
      <p:ext uri="{BB962C8B-B14F-4D97-AF65-F5344CB8AC3E}">
        <p14:creationId xmlns:p14="http://schemas.microsoft.com/office/powerpoint/2010/main" val="808245474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</TotalTime>
  <Words>29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Wingdings 3</vt:lpstr>
      <vt:lpstr>Ion</vt:lpstr>
      <vt:lpstr>Managing Impression</vt:lpstr>
      <vt:lpstr>        Appearance Management</vt:lpstr>
      <vt:lpstr>Dress Your Part</vt:lpstr>
      <vt:lpstr>Dress where it fits</vt:lpstr>
      <vt:lpstr>PowerPoint Presentation</vt:lpstr>
      <vt:lpstr>It creates good impression</vt:lpstr>
      <vt:lpstr>It also create good impression in proper manner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bhavesh dhanwani</dc:creator>
  <cp:lastModifiedBy>bhavesh dhanwani</cp:lastModifiedBy>
  <cp:revision>2</cp:revision>
  <dcterms:created xsi:type="dcterms:W3CDTF">2024-10-29T08:37:59Z</dcterms:created>
  <dcterms:modified xsi:type="dcterms:W3CDTF">2024-11-30T03:56:18Z</dcterms:modified>
</cp:coreProperties>
</file>